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5F2CD-9CAC-4E0F-8336-53C230E22D91}" type="datetimeFigureOut">
              <a:rPr lang="pt-PT" smtClean="0"/>
              <a:t>24-04-2013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A9A98-2E97-4A00-ADB9-AEBD58B6514B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A9A98-2E97-4A00-ADB9-AEBD58B6514B}" type="slidenum">
              <a:rPr lang="pt-PT" smtClean="0"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A9A98-2E97-4A00-ADB9-AEBD58B6514B}" type="slidenum">
              <a:rPr lang="pt-PT" smtClean="0"/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A9A98-2E97-4A00-ADB9-AEBD58B6514B}" type="slidenum">
              <a:rPr lang="pt-PT" smtClean="0"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A9A98-2E97-4A00-ADB9-AEBD58B6514B}" type="slidenum">
              <a:rPr lang="pt-PT" smtClean="0"/>
              <a:t>4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ectângulo arredondado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ângulo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1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53CC0-7B97-42F0-9580-18E2B80218DA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12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D98A63F-EED5-4B0D-8766-EAD55354F90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10CF6-869E-4870-B1EF-91584646BC15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30CD7-29FA-406C-9236-1A6BC03F846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87512-C963-4135-B11C-4A9215067511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C4F25-E633-4623-93F6-01D5D9E0D7C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19B99-45DF-41ED-8503-D43491E9F536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DE5A7-AB8D-420F-9C0F-BB908AE3B48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ectângulo arredondado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ângulo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D9693-FC68-4A3D-8C13-39FF80B25EFC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10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1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1F8DD-E3DD-43A5-8809-7BFFC520CDC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C0252-CE1C-4D6F-B020-15FCD109B198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6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AA24-A91C-48EE-B4AF-455EBA71BE7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FEF5A-2D0F-4A15-85C0-3CB9539060AD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8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1F463-9EBB-4CBE-A9BC-DBDBE034C41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281DF-7A63-4AE4-89AE-1FDEC47B51CA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4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639C8-BEAB-4540-8D1E-83CD417352F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89CE1-8A42-4067-ADE6-C2F4BF0B894D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4DB83-DC74-4D48-BE5F-0F779E20493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ectângulo arredondado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E12FC-EC58-471A-BEB3-5326AE56EEC1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8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68675-4D70-4D7C-8B1B-FB098F386FD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8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2F79D-192A-49CC-9446-81F68072F488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9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BB557-9BF3-4941-8ABB-1F3C095325A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ectângulo arredondado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Marcador de Posição do Título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  <a:endParaRPr lang="en-US" smtClean="0"/>
          </a:p>
        </p:txBody>
      </p:sp>
      <p:sp>
        <p:nvSpPr>
          <p:cNvPr id="1029" name="Marcador de Posição do Texto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smtClean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2B94D4-81AF-4166-A07D-395F899CE379}" type="datetimeFigureOut">
              <a:rPr lang="pt-PT"/>
              <a:pPr>
                <a:defRPr/>
              </a:pPr>
              <a:t>24-04-2013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87BBC46-40A7-4EA6-9AE7-E06697B31CE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ítulo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pt-PT" smtClean="0"/>
              <a:t>O idoso que mais admiras</a:t>
            </a:r>
            <a:br>
              <a:rPr lang="pt-PT" smtClean="0"/>
            </a:b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14375" y="1143000"/>
            <a:ext cx="7772400" cy="45275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dirty="0" smtClean="0">
                <a:latin typeface="Trebuchet MS" pitchFamily="34" charset="0"/>
              </a:rPr>
              <a:t>Justifica a tua escolha numa palavra</a:t>
            </a:r>
            <a:endParaRPr lang="pt-PT" dirty="0">
              <a:latin typeface="Trebuchet MS" pitchFamily="34" charset="0"/>
            </a:endParaRPr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90600" y="1447800"/>
            <a:ext cx="7620000" cy="457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dirty="0" smtClean="0">
                <a:latin typeface="Trebuchet MS" pitchFamily="34" charset="0"/>
              </a:rPr>
              <a:t>Justifica a tua escolha numa palavra</a:t>
            </a:r>
            <a:endParaRPr lang="pt-PT" dirty="0">
              <a:latin typeface="Trebuchet MS" pitchFamily="34" charset="0"/>
            </a:endParaRPr>
          </a:p>
        </p:txBody>
      </p:sp>
      <p:pic>
        <p:nvPicPr>
          <p:cNvPr id="921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81075" y="1781175"/>
            <a:ext cx="7639050" cy="39052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e">
  <a:themeElements>
    <a:clrScheme name="Equidad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e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270</TotalTime>
  <Words>21</Words>
  <Application>Microsoft Office PowerPoint</Application>
  <PresentationFormat>Apresentação no Ecrã (4:3)</PresentationFormat>
  <Paragraphs>7</Paragraphs>
  <Slides>4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11" baseType="lpstr">
      <vt:lpstr>Perpetua</vt:lpstr>
      <vt:lpstr>Arial</vt:lpstr>
      <vt:lpstr>Franklin Gothic Book</vt:lpstr>
      <vt:lpstr>Wingdings 2</vt:lpstr>
      <vt:lpstr>Calibri</vt:lpstr>
      <vt:lpstr>Trebuchet MS</vt:lpstr>
      <vt:lpstr>Equidade</vt:lpstr>
      <vt:lpstr>O idoso que mais admiras </vt:lpstr>
      <vt:lpstr>Diapositivo 2</vt:lpstr>
      <vt:lpstr>Justifica a tua escolha numa palavra</vt:lpstr>
      <vt:lpstr>Justifica a tua escolha numa palavra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idoso que mais admiras</dc:title>
  <dc:creator>Eduarda</dc:creator>
  <cp:lastModifiedBy>Isabel </cp:lastModifiedBy>
  <cp:revision>1</cp:revision>
  <dcterms:created xsi:type="dcterms:W3CDTF">2013-04-23T22:07:08Z</dcterms:created>
  <dcterms:modified xsi:type="dcterms:W3CDTF">2013-04-24T21:01:23Z</dcterms:modified>
</cp:coreProperties>
</file>